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65E22B-FE1D-4BA2-BB1D-E8EBAAC8422B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65FE0B-5D3F-46D5-BD02-4A8CFAED75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Филиал №4 «Радуга» МДОУ д/с «Родничок с. Турочак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Просвещение родителей – как одна из ключевых задач ДОУ»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291AA"/>
              </a:clrFrom>
              <a:clrTo>
                <a:srgbClr val="D291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614863" cy="258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8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Индивидуальные консультации. </a:t>
            </a:r>
          </a:p>
        </p:txBody>
      </p:sp>
      <p:pic>
        <p:nvPicPr>
          <p:cNvPr id="5122" name="Picture 2" descr="C:\Users\радуга\Desktop\НА КОНФЕРЕНЦИЮ\Фото РОДИТЕЛИ\Родительские собрания\Изображение WhatsApp 2025-08-22 в 13.44.47_ff2d56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" y="16905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адуга\Desktop\НА КОНФЕРЕНЦИЮ\Фото РОДИТЕЛИ\Родительские собрания\Изображение WhatsApp 2025-08-22 в 13.44.26_8ca1a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050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86916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Индивидуальный подход к каждому родителю.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Решение конкретных проблем и вопросов.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Установление доверительных отношений</a:t>
            </a:r>
            <a:r>
              <a:rPr lang="ru-RU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41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Дни открытых дверей. </a:t>
            </a:r>
          </a:p>
        </p:txBody>
      </p:sp>
      <p:pic>
        <p:nvPicPr>
          <p:cNvPr id="6146" name="Picture 2" descr="C:\Users\радуга\Desktop\НА КОНФЕРЕНЦИЮ\Фото РОДИТЕЛИ\масстер классы\41eabbf7-0ad3-4c20-853c-837f17f75322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4" y="1535892"/>
            <a:ext cx="4176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адуга\Desktop\НА КОНФЕРЕНЦИЮ\Фото РОДИТЕЛИ\масстер классы\4eb6274f-561b-4284-9b57-75eef35a6c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50" y="1535892"/>
            <a:ext cx="43173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19232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Возможность для родителей познакомиться с жизнью детского сада, увидеть занятия и пообщаться с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val="24346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solidFill>
                  <a:srgbClr val="FF0000"/>
                </a:solidFill>
              </a:rPr>
              <a:t>Информационные стенды и буклеты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радуга\Desktop\НА КОНФЕРЕНЦИЮ\Фото РОДИТЕЛИ\Информация для родителей, стенды\35f24a96-6ce9-4e2b-9114-8369363020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адуга\Desktop\НА КОНФЕРЕНЦИЮ\Фото РОДИТЕЛИ\Информация для родителей, стенды\-PsY57vGH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00" y="1631023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08518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Размещение полезной информации о воспитании и развитии детей в доступной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79493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3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Интернет-ресурсы</a:t>
            </a:r>
            <a:r>
              <a:rPr lang="ru-RU" u="sng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869159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 и групп в социальных сетях для обмена информацией и общения с родителями в онлайн-режиме. </a:t>
            </a:r>
          </a:p>
        </p:txBody>
      </p:sp>
      <p:pic>
        <p:nvPicPr>
          <p:cNvPr id="8194" name="Picture 2" descr="C:\Users\радуга\Desktop\НА КОНФЕРЕНЦИЮ\Фото РОДИТЕЛИ\Родительские собрания\3e7ab6ad-d6e9-415f-8cdc-c8c97dd8cf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5833"/>
            <a:ext cx="43173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66085"/>
            <a:ext cx="1458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1566085"/>
            <a:ext cx="1458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5655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Совместные мероприятия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радуга\Desktop\НА КОНФЕРЕНЦИЮ\Фото РОДИТЕЛИ\совмесная работа\акция ростки Побед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9" y="1619712"/>
            <a:ext cx="3894155" cy="21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радуга\Desktop\НА КОНФЕРЕНЦИЮ\Фото РОДИТЕЛИ\масстер классы\77a9cae1-7b01-4961-a59b-a0c835386467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93" y="1644641"/>
            <a:ext cx="3849837" cy="21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радуга\Desktop\НА КОНФЕРЕНЦИЮ\Фото РОДИТЕЛИ\масстер классы\герб семьи\Изображение WhatsApp 2025-08-17 в 20.06.02_550936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93" y="4077072"/>
            <a:ext cx="3967801" cy="22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53873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Организация праздников, конкурсов, выставок и других мероприятий с участием детей 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660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5656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Совместные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мероприятия ( праздники)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:\НА КОНФЕРЕНЦИЮ\Фото РОДИТЕЛИ\совместные праздники\15ce2512-4089-443b-9188-9da7c76d0908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11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А КОНФЕРЕНЦИЮ\Фото РОДИТЕЛИ\совместные праздники\98b703da-90ee-42ff-aedf-26d1c6deac5b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64" y="1556119"/>
            <a:ext cx="3649303" cy="27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А КОНФЕРЕНЦИЮ\Фото РОДИТЕЛИ\совместные праздники\b8d8716e-a9ad-4241-9b10-70e0cd3ba330.jf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3" r="84"/>
          <a:stretch/>
        </p:blipFill>
        <p:spPr bwMode="auto">
          <a:xfrm>
            <a:off x="2054942" y="4293095"/>
            <a:ext cx="4316362" cy="25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268760"/>
            <a:ext cx="6453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Совместные мероприятия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(выступление родителей)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F:\НА КОНФЕРЕНЦИЮ\Фото РОДИТЕЛИ\220c2581-0fdc-4c7c-a23e-ee08f8bd86ab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" y="1844824"/>
            <a:ext cx="43173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А КОНФЕРЕНЦИЮ\Фото РОДИТЕЛИ\совмесная работа\photo_5285391161550305109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95" y="1844824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124744"/>
            <a:ext cx="2088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Обратная связь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2967335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проведенных мероприятий, анализ полученной информации от родителей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2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132855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просвещению родителей как одной из ключевых задач ДОУ направлен на создание эффективной системы поддержки семей в вопросах воспитания и образования детей. Реализация данного проекта позволит создать единое пространство для воспитания и обучения, где родители и педагоги смогут работать совместно, обеспечивая тем самым благоприятные условия для гармоничного развития детей.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73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4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современном обществе роль семьи в воспитании и образовании ребенка становится все более значимой. </a:t>
            </a:r>
          </a:p>
          <a:p>
            <a:r>
              <a:rPr lang="ru-RU" dirty="0" smtClean="0"/>
              <a:t>В дошкольном возрасте начинается активное формирование личности, и именно в этот период родители могут оказать наибольшее влияние на развитие ребенка. Тем не менее, многие родители сталкиваются с нехваткой информации о современных методах воспитания и обучения, что затрудняет им участие в процессе образования своих детей. Таким образом, существует необходимость в системном подходе к просвещению родителей, который должен быть реализован через взаимодействие дошкольного образовательного учреждения (ДОУ) и семей.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9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2474913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16" y="3273565"/>
            <a:ext cx="315118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8691"/>
            <a:ext cx="34686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7683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59" y="1636298"/>
            <a:ext cx="7683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88" y="4508985"/>
            <a:ext cx="749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20840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Недостаточная информированность:</a:t>
            </a:r>
          </a:p>
          <a:p>
            <a:r>
              <a:rPr lang="ru-RU" dirty="0" smtClean="0"/>
              <a:t> Многие родители не осведомлены о современных методах воспитания и обучения детей.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Трудности взаимодействия: </a:t>
            </a:r>
          </a:p>
          <a:p>
            <a:r>
              <a:rPr lang="ru-RU" dirty="0" smtClean="0"/>
              <a:t>Нехватка доверия и понимания между родителями и педагогами затрудняет процесс воспитания.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Неэффективное участие:</a:t>
            </a:r>
          </a:p>
          <a:p>
            <a:r>
              <a:rPr lang="ru-RU" dirty="0" smtClean="0"/>
              <a:t>Недостаточное вовлечение родителей в жизнь ДОУ может привести к ухудшению образовательных результатов детей.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243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8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просвещения родителей: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789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Целью просвещения родителей (законных представителей) детей младенческого, раннего и дошкольного возраста является </a:t>
            </a:r>
          </a:p>
          <a:p>
            <a:pPr algn="just"/>
            <a:r>
              <a:rPr lang="ru-RU" dirty="0" smtClean="0"/>
              <a:t>обеспечение поддержки семьи в вопросах образования, охраны и укрепления здоровья каждого ребенка;</a:t>
            </a:r>
          </a:p>
          <a:p>
            <a:pPr algn="just"/>
            <a:r>
              <a:rPr lang="ru-RU" dirty="0" smtClean="0"/>
              <a:t>обеспечение единства подходов к воспитанию и обучению детей в условиях детского сада и семьи; </a:t>
            </a:r>
          </a:p>
          <a:p>
            <a:pPr algn="just"/>
            <a:r>
              <a:rPr lang="ru-RU" dirty="0" smtClean="0"/>
              <a:t>повышение воспитательного потенциала семьи.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44334"/>
            <a:ext cx="544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86104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Создание системы эффективного взаимодействия между ДОУ и родителями, направленной на просвещение родителей в вопросах воспитания и развития детей, что будет способствовать улучшению образовательного процесса и развитию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7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Психолого-педагогическое просвещение и информирование родителей о значимых изменениях в физическом и психическом развитии, о необходимых условиях для обеспечения полноценного развития каждого ребенка.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Приобщение родителей к ценностям осознанного и ответственного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как основы благополучия семьи и развития личности ребенка.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Раскрытие родителям важности и особенностей образовательной работы с детьми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Информирование родителей о возможностях получения индивидуальной помощи в вопросах укрепления здоровья, обучения и воспитания детей. Выбор оптимальных средств и методов взаимодействия основанных на выделенных проблемах семейного воспитания и взаимоотношений родителей с детьми.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70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03648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b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Информационно-образовательный </a:t>
            </a: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928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и вовлеченности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в воспитание и обучение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8854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работа </a:t>
            </a: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строится </a:t>
            </a: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три этапа:</a:t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7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1: Подготовительный (апрель - сентябрь 2025)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потребностей: Проведение анкетирования среди родителей для выявления их нужд в информации и консультациях.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программы: Подготовка программы работы с родителями на основе полученных данных.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2: Основной ( сентябрь 2025 – апрель 2026)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просветительских мероприятий: Проведение семинаров, тренингов и консультаций для родителей по ключевым темам.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родительских клубов: Образование площадок для общения и обмена опытом между семьями.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Информационные рассылки: Разработка и распространение информационных буклетов и материалов для родителей.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3: Оценочный (май 2026)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обратной связи: Оценка результатов проведенных мероприятий, анализ полученной информации от родителей.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отчета: Подготовка итогового отчета с рекомендациями на будущий учебный год.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работы:</a:t>
            </a:r>
            <a:b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Родительские собрания</a:t>
            </a:r>
            <a:r>
              <a:rPr lang="ru-RU" u="sng" dirty="0" smtClean="0">
                <a:solidFill>
                  <a:srgbClr val="FF0000"/>
                </a:solidFill>
              </a:rPr>
              <a:t>.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радуга\Desktop\НА КОНФЕРЕНЦИЮ\Фото РОДИТЕЛИ\Родительские собрания\Изображение WhatsApp 2025-08-22 в 13.43.16_d7c59d3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9" r="1649"/>
          <a:stretch/>
        </p:blipFill>
        <p:spPr bwMode="auto">
          <a:xfrm>
            <a:off x="251520" y="162880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адуга\Desktop\НА КОНФЕРЕНЦИЮ\Фото РОДИТЕЛИ\Родительские собрания\Изображение WhatsApp 2025-08-22 в 13.43.46_efe648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58112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Обсуждение актуальных вопросов.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Обмен опытом.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Лекции и консультации специалистов.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</TotalTime>
  <Words>752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   Филиал №4 «Радуга» МДОУ д/с «Родничок с. Турочак    «Просвещение родителей – как одна из ключевых задач ДОУ» </vt:lpstr>
      <vt:lpstr>АКТУАЛЬНОСТЬ </vt:lpstr>
      <vt:lpstr>Презентация PowerPoint</vt:lpstr>
      <vt:lpstr>Презентация PowerPoint</vt:lpstr>
      <vt:lpstr>ЦЕЛь просвещения родителей: </vt:lpstr>
      <vt:lpstr>ЗАДАЧИ: </vt:lpstr>
      <vt:lpstr>Тип проекта:  Информационно-образовательный .</vt:lpstr>
      <vt:lpstr>Вся работа строится в три этапа: </vt:lpstr>
      <vt:lpstr>  Формы и методы работы:   </vt:lpstr>
      <vt:lpstr>Формы и методы работы:</vt:lpstr>
      <vt:lpstr>Формы и методы работы:</vt:lpstr>
      <vt:lpstr>Формы и методы работы:</vt:lpstr>
      <vt:lpstr>Формы и методы работы:</vt:lpstr>
      <vt:lpstr>Формы и методы работы:</vt:lpstr>
      <vt:lpstr>Формы и методы работы:</vt:lpstr>
      <vt:lpstr>Формы и методы работы:</vt:lpstr>
      <vt:lpstr>Формы и методы работы:</vt:lpstr>
      <vt:lpstr>Заключение:</vt:lpstr>
      <vt:lpstr>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№4 «Радуга» МДОУ д/с «Родничок с. Турочак    «Просвещение родителей – как одна из ключевых задач ДОУ»</dc:title>
  <dc:creator>радуга</dc:creator>
  <cp:lastModifiedBy>радуга</cp:lastModifiedBy>
  <cp:revision>21</cp:revision>
  <dcterms:created xsi:type="dcterms:W3CDTF">2025-08-22T05:27:07Z</dcterms:created>
  <dcterms:modified xsi:type="dcterms:W3CDTF">2025-08-25T09:37:09Z</dcterms:modified>
</cp:coreProperties>
</file>